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6"/>
  </p:notesMasterIdLst>
  <p:sldIdLst>
    <p:sldId id="262" r:id="rId2"/>
    <p:sldId id="375" r:id="rId3"/>
    <p:sldId id="370" r:id="rId4"/>
    <p:sldId id="371" r:id="rId5"/>
    <p:sldId id="373" r:id="rId6"/>
    <p:sldId id="374" r:id="rId7"/>
    <p:sldId id="369" r:id="rId8"/>
    <p:sldId id="372" r:id="rId9"/>
    <p:sldId id="365" r:id="rId10"/>
    <p:sldId id="367" r:id="rId11"/>
    <p:sldId id="376" r:id="rId12"/>
    <p:sldId id="366" r:id="rId13"/>
    <p:sldId id="304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9"/>
    <p:restoredTop sz="94631"/>
  </p:normalViewPr>
  <p:slideViewPr>
    <p:cSldViewPr snapToGrid="0" snapToObjects="1">
      <p:cViewPr>
        <p:scale>
          <a:sx n="95" d="100"/>
          <a:sy n="95" d="100"/>
        </p:scale>
        <p:origin x="88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Full Text Searches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www.pg4e.com/lectures/05-FullText.sql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1953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953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53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4288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305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1305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1305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1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11953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1953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1953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24288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1305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1305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1305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Words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37170" y="2511824"/>
            <a:ext cx="1696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stop_word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-----------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this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and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0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some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Indexes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2670" y="1332183"/>
            <a:ext cx="73107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messages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 SERIAL,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 -- 4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email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-- 10-20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sent_at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TIMESTAMPTZ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   -- 8 bytes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subject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-- 10-100 bytes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headers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-- 500-1000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 TEXT               -- 50-2000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             -- 600-2500 bytes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8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Rows are Stored in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8872" y="5713804"/>
            <a:ext cx="659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rachbelaid.com</a:t>
            </a:r>
            <a:r>
              <a:rPr lang="en-US" dirty="0"/>
              <a:t>/introduction-to-</a:t>
            </a:r>
            <a:r>
              <a:rPr lang="en-US" dirty="0" err="1"/>
              <a:t>postgres</a:t>
            </a:r>
            <a:r>
              <a:rPr lang="en-US" dirty="0"/>
              <a:t>-physical-storage/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4730" y="1273356"/>
            <a:ext cx="7321926" cy="40382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5768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2326339" y="1273356"/>
            <a:ext cx="430306" cy="4038232"/>
          </a:xfrm>
          <a:prstGeom prst="lef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3886" y="2957705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8K</a:t>
            </a:r>
          </a:p>
          <a:p>
            <a:pPr algn="ctr"/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60691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92174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00800" y="4728882"/>
            <a:ext cx="3845857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4729" y="4728882"/>
            <a:ext cx="3476070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07715" y="4146176"/>
            <a:ext cx="2238941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  <a:endCxn id="12" idx="1"/>
          </p:cNvCxnSpPr>
          <p:nvPr/>
        </p:nvCxnSpPr>
        <p:spPr>
          <a:xfrm>
            <a:off x="3338230" y="1856062"/>
            <a:ext cx="3062570" cy="31641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</p:cNvCxnSpPr>
          <p:nvPr/>
        </p:nvCxnSpPr>
        <p:spPr>
          <a:xfrm flipH="1">
            <a:off x="2924729" y="1856062"/>
            <a:ext cx="1258424" cy="31503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5" idx="1"/>
          </p:cNvCxnSpPr>
          <p:nvPr/>
        </p:nvCxnSpPr>
        <p:spPr>
          <a:xfrm>
            <a:off x="5014636" y="1856062"/>
            <a:ext cx="2993079" cy="25814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06332" y="2155768"/>
            <a:ext cx="120276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8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are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read an entire block into memory (i.e. not just one row)</a:t>
            </a:r>
          </a:p>
          <a:p>
            <a:r>
              <a:rPr lang="en-US" dirty="0" smtClean="0"/>
              <a:t>Easy to compute the start of a block within a file for random access</a:t>
            </a:r>
          </a:p>
          <a:p>
            <a:r>
              <a:rPr lang="en-US" dirty="0" smtClean="0"/>
              <a:t>There are the unit of caching in memory</a:t>
            </a:r>
          </a:p>
          <a:p>
            <a:r>
              <a:rPr lang="en-US" dirty="0" smtClean="0"/>
              <a:t>They are (often) the unit of locking when we think we are locking a row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6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Size </a:t>
            </a:r>
            <a:r>
              <a:rPr lang="mr-IN" dirty="0" smtClean="0"/>
              <a:t>–</a:t>
            </a:r>
            <a:r>
              <a:rPr lang="en-US" dirty="0" smtClean="0"/>
              <a:t> A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blocks </a:t>
            </a:r>
          </a:p>
          <a:p>
            <a:pPr lvl="1"/>
            <a:r>
              <a:rPr lang="en-US" dirty="0" smtClean="0"/>
              <a:t>Waste free space / fragmentation</a:t>
            </a:r>
          </a:p>
          <a:p>
            <a:r>
              <a:rPr lang="en-US" dirty="0" smtClean="0"/>
              <a:t>Large blocks</a:t>
            </a:r>
          </a:p>
          <a:p>
            <a:pPr lvl="1"/>
            <a:r>
              <a:rPr lang="en-US" dirty="0" smtClean="0"/>
              <a:t>Fewer blocks can be cached for a given memory size</a:t>
            </a:r>
          </a:p>
          <a:p>
            <a:pPr lvl="1"/>
            <a:r>
              <a:rPr lang="en-US" dirty="0" smtClean="0"/>
              <a:t>Take longer to read and write to/from disk</a:t>
            </a:r>
          </a:p>
          <a:p>
            <a:pPr lvl="1"/>
            <a:r>
              <a:rPr lang="en-US" dirty="0" smtClean="0"/>
              <a:t>Solid State Disk / Spinning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5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Are Stored in Files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942295" y="1346175"/>
            <a:ext cx="1102658" cy="3898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42295" y="1346174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42295" y="1659939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2295" y="1974476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2295" y="4930590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20496" y="131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496" y="16685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20496" y="1982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20496" y="490488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7557</TotalTime>
  <Words>379</Words>
  <Application>Microsoft Macintosh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Courier</vt:lpstr>
      <vt:lpstr>Mangal</vt:lpstr>
      <vt:lpstr>Verdana Regular</vt:lpstr>
      <vt:lpstr>verdana-degrees1</vt:lpstr>
      <vt:lpstr>Full Text Searches  Charles Severance www.pg4e.com/lectures/05-FullText.sql</vt:lpstr>
      <vt:lpstr>Data Layout</vt:lpstr>
      <vt:lpstr>Why Indexes</vt:lpstr>
      <vt:lpstr>Rows are Stored in Blocks</vt:lpstr>
      <vt:lpstr>Blocks are Important</vt:lpstr>
      <vt:lpstr>Block Size – A Balance</vt:lpstr>
      <vt:lpstr>Normal Indexes</vt:lpstr>
      <vt:lpstr>Blocks Are Stored in Files</vt:lpstr>
      <vt:lpstr>Inverted Index</vt:lpstr>
      <vt:lpstr>Inverted Index</vt:lpstr>
      <vt:lpstr>Stop Words</vt:lpstr>
      <vt:lpstr>Exploring performance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210</cp:revision>
  <dcterms:created xsi:type="dcterms:W3CDTF">2019-03-20T19:59:17Z</dcterms:created>
  <dcterms:modified xsi:type="dcterms:W3CDTF">2019-11-12T12:59:00Z</dcterms:modified>
</cp:coreProperties>
</file>